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96" r:id="rId15"/>
    <p:sldId id="297" r:id="rId16"/>
    <p:sldId id="269" r:id="rId17"/>
    <p:sldId id="270" r:id="rId18"/>
    <p:sldId id="271" r:id="rId19"/>
    <p:sldId id="272" r:id="rId20"/>
    <p:sldId id="276" r:id="rId21"/>
    <p:sldId id="277" r:id="rId22"/>
    <p:sldId id="273" r:id="rId23"/>
    <p:sldId id="275" r:id="rId24"/>
    <p:sldId id="274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301" r:id="rId35"/>
    <p:sldId id="302" r:id="rId36"/>
    <p:sldId id="287" r:id="rId37"/>
    <p:sldId id="289" r:id="rId38"/>
    <p:sldId id="288" r:id="rId39"/>
    <p:sldId id="290" r:id="rId40"/>
    <p:sldId id="291" r:id="rId41"/>
    <p:sldId id="292" r:id="rId42"/>
    <p:sldId id="294" r:id="rId43"/>
    <p:sldId id="293" r:id="rId44"/>
    <p:sldId id="295" r:id="rId45"/>
    <p:sldId id="298" r:id="rId46"/>
    <p:sldId id="307" r:id="rId47"/>
    <p:sldId id="308" r:id="rId48"/>
    <p:sldId id="309" r:id="rId49"/>
    <p:sldId id="310" r:id="rId50"/>
    <p:sldId id="300" r:id="rId51"/>
    <p:sldId id="299" r:id="rId52"/>
    <p:sldId id="304" r:id="rId53"/>
    <p:sldId id="306" r:id="rId54"/>
    <p:sldId id="305" r:id="rId55"/>
    <p:sldId id="303" r:id="rId5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514226-6830-4497-A9F1-386BAE49F4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C913FDB-8B02-4E11-A735-44EEBB1A30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54B27D-69D0-42DC-BC10-15D77CAC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A3D9-27E1-491A-B1C9-D50812212AA4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6106D8-A8F3-4813-BACA-9F2AB7565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3418E6A-B645-4908-8B3A-78292039B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ACAF0-EB85-4FFF-AEDE-265CE5BC4B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5228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B1BBB1-2274-4C40-955B-61A329694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881C2AF-96F3-44D4-81AF-FEF77DFA72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A020658-F56E-4336-BD02-8792C049A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A3D9-27E1-491A-B1C9-D50812212AA4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CFE825-BA4D-4645-85AD-86AA2EAFD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DB6855B-E6DE-4E33-ABA0-E3CF583D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ACAF0-EB85-4FFF-AEDE-265CE5BC4B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153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A707456-4F19-4C07-A8BD-12D55763B7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56D96DD-F237-4064-BE61-E8E1ABAE45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BB9213F-4B55-4AA2-A724-0B03B8599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A3D9-27E1-491A-B1C9-D50812212AA4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59F4742-AA01-4DA3-8104-F62DA8868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E799E3-2301-4C24-ADEA-97CBA7A27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ACAF0-EB85-4FFF-AEDE-265CE5BC4B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29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3CC278-B827-4FD6-82A7-80864F360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F96E3F-38D3-42CE-926A-4F2ECEC15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289928-D1F8-4A4E-8488-F726B735B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A3D9-27E1-491A-B1C9-D50812212AA4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529524-ABA5-40B8-9A06-1BBFA89B3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F8F707C-FD73-4111-9A92-A7EC3673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ACAF0-EB85-4FFF-AEDE-265CE5BC4B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4099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02C093-0BE5-4831-A220-DD301FC02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8D7D9FF-2FDD-48EC-A962-9C45BC803E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365F32-AC3D-4451-8E4B-27FBCC603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A3D9-27E1-491A-B1C9-D50812212AA4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782E5A-177E-4E34-991C-D42E91C74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4284A0-C5BB-4FC6-B5ED-CE65DF7B3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ACAF0-EB85-4FFF-AEDE-265CE5BC4B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7997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78A18-0126-4D6B-92C4-55183E24D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09927D-B182-47B9-884D-C7F6BF020F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2527389-E68D-4D9C-AF4C-517224178B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8173075-A534-4B20-84CE-B4D52A315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A3D9-27E1-491A-B1C9-D50812212AA4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1D076A5-A6E9-43AB-8B10-782B2F36F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7A4F980-F173-4F79-B91F-542306BE1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ACAF0-EB85-4FFF-AEDE-265CE5BC4B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4095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BB3979-7EB1-4E52-B3DC-E02535143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74BE15B-D170-4EBE-90C7-C514892B0B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5AE1C97-7B61-4902-97B2-5F3F3C122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B6D0DF5-4326-44F4-99CE-CB959363B9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975A0C2-9434-45A3-BD48-5E171DB0B7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179010D-7E5E-4B58-9BC4-95C5FADB2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A3D9-27E1-491A-B1C9-D50812212AA4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60EB0C3-F38C-407F-AB38-AF7F0978C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7C14DA7-E8B1-4ED7-8A99-D975238B0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ACAF0-EB85-4FFF-AEDE-265CE5BC4B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9046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1B5398-A6D6-4FE7-93FC-DB8659DC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496C91B-49D4-4AF3-8B6E-99C12C3FC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A3D9-27E1-491A-B1C9-D50812212AA4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AC0B33-EBC7-4421-9A6F-C8452222F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975C547-C8ED-4917-B5ED-FACA0544D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ACAF0-EB85-4FFF-AEDE-265CE5BC4B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3763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E417DB8-CCE3-471A-A88B-470D2285B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A3D9-27E1-491A-B1C9-D50812212AA4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7231D52-363A-47F7-A983-BE5C9FE3C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9526A2-2478-4E19-A125-2401C5168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ACAF0-EB85-4FFF-AEDE-265CE5BC4B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7407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098287-B104-4EA7-B4FC-092FC477C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C411C3-6F78-4FDD-9B29-BA798EAAA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9DA695B-31F4-4C18-B0EB-E081E0524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5F0F33D-47C3-4707-A0BD-05995EEC2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A3D9-27E1-491A-B1C9-D50812212AA4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3E930B4-DB4C-48A8-AB71-A8F61D5CC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C595C1E-E5F4-4E46-9C71-A4EE4E7B8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ACAF0-EB85-4FFF-AEDE-265CE5BC4B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684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BD3EA5-899D-4292-BB68-CD2631C1E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CFDD655-C161-43BF-BDD0-2A07DD9802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424D26A-86F8-485A-A808-8A0B4E87F5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2DBD615-B6CA-431C-BA61-DFF10F6DF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A3D9-27E1-491A-B1C9-D50812212AA4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AA087D3-74DD-4C26-8E14-9EF3BCE11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B8C29F3-5027-4579-925E-EC1FB170F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ACAF0-EB85-4FFF-AEDE-265CE5BC4B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7245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0DEBFB-5076-4B8F-BAC7-387B8466B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5DBE7A9-8839-461D-B9C5-AC06BABD6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1E102A-8A5C-489C-A11C-941B125196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78A3D9-27E1-491A-B1C9-D50812212AA4}" type="datetimeFigureOut">
              <a:rPr lang="ru-RU" smtClean="0"/>
              <a:t>21.04.2025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9E0E1D-94BE-44EC-9D8C-70B4D6E723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B97E389-3AE1-491D-800E-61AAD0A277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ACAF0-EB85-4FFF-AEDE-265CE5BC4B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5683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2A451D-3EB4-4032-9B69-7501099BA4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Eventhub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5709648-51A4-4511-8AE5-8FAF11A44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Конкурс «Прикладное программирование </a:t>
            </a:r>
            <a:r>
              <a:rPr lang="ru-RU" dirty="0" err="1"/>
              <a:t>if</a:t>
            </a:r>
            <a:r>
              <a:rPr lang="ru-RU" dirty="0"/>
              <a:t>...</a:t>
            </a:r>
            <a:r>
              <a:rPr lang="ru-RU" dirty="0" err="1"/>
              <a:t>else</a:t>
            </a:r>
            <a:r>
              <a:rPr lang="ru-RU" dirty="0"/>
              <a:t>» </a:t>
            </a:r>
          </a:p>
          <a:p>
            <a:r>
              <a:rPr lang="ru-RU" dirty="0"/>
              <a:t>Задание второго этапа </a:t>
            </a:r>
          </a:p>
          <a:p>
            <a:r>
              <a:rPr lang="ru-RU" dirty="0"/>
              <a:t>Команда КМБ </a:t>
            </a:r>
          </a:p>
          <a:p>
            <a:r>
              <a:rPr lang="ru-RU" dirty="0"/>
              <a:t>Лебедев Данил, Тимохов Евгений, </a:t>
            </a:r>
            <a:r>
              <a:rPr lang="ru-RU" dirty="0" err="1"/>
              <a:t>Шабахов</a:t>
            </a:r>
            <a:r>
              <a:rPr lang="ru-RU" dirty="0"/>
              <a:t> Есет</a:t>
            </a:r>
          </a:p>
        </p:txBody>
      </p:sp>
    </p:spTree>
    <p:extLst>
      <p:ext uri="{BB962C8B-B14F-4D97-AF65-F5344CB8AC3E}">
        <p14:creationId xmlns:p14="http://schemas.microsoft.com/office/powerpoint/2010/main" val="434357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EF9008-8E27-4302-95CF-5FEA9EFD3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Главная страница (мероприятия)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4787EE3-ABCF-4180-A28C-A7CDF908F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239" y="1825625"/>
            <a:ext cx="8353521" cy="4351338"/>
          </a:xfrm>
        </p:spPr>
      </p:pic>
    </p:spTree>
    <p:extLst>
      <p:ext uri="{BB962C8B-B14F-4D97-AF65-F5344CB8AC3E}">
        <p14:creationId xmlns:p14="http://schemas.microsoft.com/office/powerpoint/2010/main" val="1247545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DB3516-92C2-4A89-80A1-8E7D588E8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Главная страница (мероприятия)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1F9D951-D8FD-4EFC-84F9-31CD7437A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239" y="1825625"/>
            <a:ext cx="8353521" cy="4351338"/>
          </a:xfrm>
        </p:spPr>
      </p:pic>
    </p:spTree>
    <p:extLst>
      <p:ext uri="{BB962C8B-B14F-4D97-AF65-F5344CB8AC3E}">
        <p14:creationId xmlns:p14="http://schemas.microsoft.com/office/powerpoint/2010/main" val="1162808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8EF514-0C3F-4F74-8571-026F484F1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Главная страница (мероприятия)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C548402-78B6-4921-84FF-96E63CAB6C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239" y="1825625"/>
            <a:ext cx="8353521" cy="4351338"/>
          </a:xfrm>
        </p:spPr>
      </p:pic>
    </p:spTree>
    <p:extLst>
      <p:ext uri="{BB962C8B-B14F-4D97-AF65-F5344CB8AC3E}">
        <p14:creationId xmlns:p14="http://schemas.microsoft.com/office/powerpoint/2010/main" val="2414293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493EF8-4EE5-486A-9421-225B19264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Главная страница (мероприятия)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04F3944-BF99-4FB0-AD36-B342E5F4F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225" y="1825625"/>
            <a:ext cx="8333550" cy="4351338"/>
          </a:xfrm>
        </p:spPr>
      </p:pic>
    </p:spTree>
    <p:extLst>
      <p:ext uri="{BB962C8B-B14F-4D97-AF65-F5344CB8AC3E}">
        <p14:creationId xmlns:p14="http://schemas.microsoft.com/office/powerpoint/2010/main" val="361235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6BEB3E-4B86-4D6B-A163-C75B55E0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Главная страница (мероприятия)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3CFEF43-AED5-4515-9D57-1BA3FB6D3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409" y="1825625"/>
            <a:ext cx="8333181" cy="4351338"/>
          </a:xfrm>
        </p:spPr>
      </p:pic>
    </p:spTree>
    <p:extLst>
      <p:ext uri="{BB962C8B-B14F-4D97-AF65-F5344CB8AC3E}">
        <p14:creationId xmlns:p14="http://schemas.microsoft.com/office/powerpoint/2010/main" val="1492760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531192-CE03-4ACE-A8B3-49E886EC4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Главная страница (мероприятия)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8BB16CE7-1891-4679-809E-037FDD0F79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3245" y="1825625"/>
            <a:ext cx="8345509" cy="4351338"/>
          </a:xfrm>
        </p:spPr>
      </p:pic>
    </p:spTree>
    <p:extLst>
      <p:ext uri="{BB962C8B-B14F-4D97-AF65-F5344CB8AC3E}">
        <p14:creationId xmlns:p14="http://schemas.microsoft.com/office/powerpoint/2010/main" val="313371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626D81-8320-47D7-8E4A-0228E1C9E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 логина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493C6C6-C043-4C5B-B671-E6BAAC4D0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225" y="1825625"/>
            <a:ext cx="8333550" cy="4351338"/>
          </a:xfrm>
        </p:spPr>
      </p:pic>
    </p:spTree>
    <p:extLst>
      <p:ext uri="{BB962C8B-B14F-4D97-AF65-F5344CB8AC3E}">
        <p14:creationId xmlns:p14="http://schemas.microsoft.com/office/powerpoint/2010/main" val="2065684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B316FF-2635-4122-8AE7-8ADAA71A3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 логина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17B4892-3813-453E-B97A-AFFB4576C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8086" y="1825625"/>
            <a:ext cx="8255828" cy="4351338"/>
          </a:xfrm>
        </p:spPr>
      </p:pic>
    </p:spTree>
    <p:extLst>
      <p:ext uri="{BB962C8B-B14F-4D97-AF65-F5344CB8AC3E}">
        <p14:creationId xmlns:p14="http://schemas.microsoft.com/office/powerpoint/2010/main" val="612150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7F30E4-F234-4C81-92F7-2C771B2A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 логина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56D314C-05FC-42A5-97F5-1A58820CE5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5916" y="1825625"/>
            <a:ext cx="8260167" cy="4351338"/>
          </a:xfrm>
        </p:spPr>
      </p:pic>
    </p:spTree>
    <p:extLst>
      <p:ext uri="{BB962C8B-B14F-4D97-AF65-F5344CB8AC3E}">
        <p14:creationId xmlns:p14="http://schemas.microsoft.com/office/powerpoint/2010/main" val="1251098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5BECC5-4A35-4F96-A7FD-271C0C57E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 логина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42C5FF24-738E-4C80-92BF-B1E837B683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5916" y="1825625"/>
            <a:ext cx="8260167" cy="4351338"/>
          </a:xfrm>
        </p:spPr>
      </p:pic>
    </p:spTree>
    <p:extLst>
      <p:ext uri="{BB962C8B-B14F-4D97-AF65-F5344CB8AC3E}">
        <p14:creationId xmlns:p14="http://schemas.microsoft.com/office/powerpoint/2010/main" val="1299334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0012CB-E9D0-4A67-9F5B-6EB09C605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Главная страница (мероприятия)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7E4316B0-3038-46EC-9A01-B2CC1E289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239" y="1825625"/>
            <a:ext cx="8353521" cy="4351338"/>
          </a:xfrm>
        </p:spPr>
      </p:pic>
    </p:spTree>
    <p:extLst>
      <p:ext uri="{BB962C8B-B14F-4D97-AF65-F5344CB8AC3E}">
        <p14:creationId xmlns:p14="http://schemas.microsoft.com/office/powerpoint/2010/main" val="261303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EB3842-69B3-46D0-B653-530518AA5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 логина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B00F452-5FB4-41DC-AEF5-657B2F481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8465" y="1825625"/>
            <a:ext cx="8235069" cy="4351338"/>
          </a:xfrm>
        </p:spPr>
      </p:pic>
    </p:spTree>
    <p:extLst>
      <p:ext uri="{BB962C8B-B14F-4D97-AF65-F5344CB8AC3E}">
        <p14:creationId xmlns:p14="http://schemas.microsoft.com/office/powerpoint/2010/main" val="2937409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568ECE-D69F-4A19-BDA6-4D1C6B3AF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 логина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2262D40-F377-462F-B733-80CEA15B0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1971" y="1825625"/>
            <a:ext cx="8248058" cy="4351338"/>
          </a:xfrm>
        </p:spPr>
      </p:pic>
    </p:spTree>
    <p:extLst>
      <p:ext uri="{BB962C8B-B14F-4D97-AF65-F5344CB8AC3E}">
        <p14:creationId xmlns:p14="http://schemas.microsoft.com/office/powerpoint/2010/main" val="3221221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B5AE6B-37CB-4BEA-892A-1E1A8B79C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 логина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049D784-8EA9-4959-950A-453F37379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5916" y="1825625"/>
            <a:ext cx="8260167" cy="4351338"/>
          </a:xfrm>
        </p:spPr>
      </p:pic>
    </p:spTree>
    <p:extLst>
      <p:ext uri="{BB962C8B-B14F-4D97-AF65-F5344CB8AC3E}">
        <p14:creationId xmlns:p14="http://schemas.microsoft.com/office/powerpoint/2010/main" val="3037675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3BE336-E7F0-40D8-9C12-769561C0A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 логина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A3475AE-3D42-4643-AE19-9C7321650D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6070" y="1825625"/>
            <a:ext cx="8239859" cy="4351338"/>
          </a:xfrm>
        </p:spPr>
      </p:pic>
    </p:spTree>
    <p:extLst>
      <p:ext uri="{BB962C8B-B14F-4D97-AF65-F5344CB8AC3E}">
        <p14:creationId xmlns:p14="http://schemas.microsoft.com/office/powerpoint/2010/main" val="132423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82D6B5-BCB3-4816-89E5-B8517D2F8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 логина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A2CA3C16-841E-450E-8F10-D1B82F1070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6070" y="1825625"/>
            <a:ext cx="8239859" cy="4351338"/>
          </a:xfrm>
        </p:spPr>
      </p:pic>
    </p:spTree>
    <p:extLst>
      <p:ext uri="{BB962C8B-B14F-4D97-AF65-F5344CB8AC3E}">
        <p14:creationId xmlns:p14="http://schemas.microsoft.com/office/powerpoint/2010/main" val="2924989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E6BA76-3C83-41BA-9B1C-B975510FA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Мероприятия (Участник)</a:t>
            </a:r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E9ACEEB4-D358-4ED5-B623-FFEE8FA99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1663" y="1825625"/>
            <a:ext cx="8308674" cy="4351338"/>
          </a:xfrm>
        </p:spPr>
      </p:pic>
    </p:spTree>
    <p:extLst>
      <p:ext uri="{BB962C8B-B14F-4D97-AF65-F5344CB8AC3E}">
        <p14:creationId xmlns:p14="http://schemas.microsoft.com/office/powerpoint/2010/main" val="3453576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90B182-1704-45D4-9049-5968FA73B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Мероприятия (Организатор)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88CA872-77B3-471C-B9E7-EA95A7434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1663" y="1825625"/>
            <a:ext cx="8308674" cy="4351338"/>
          </a:xfrm>
        </p:spPr>
      </p:pic>
    </p:spTree>
    <p:extLst>
      <p:ext uri="{BB962C8B-B14F-4D97-AF65-F5344CB8AC3E}">
        <p14:creationId xmlns:p14="http://schemas.microsoft.com/office/powerpoint/2010/main" val="22809866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F56B78-D5E8-4131-A172-9AB5D80E2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Мероприятия (Организатор)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7851103-A40D-462E-9A6D-0621E3C61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1663" y="1825625"/>
            <a:ext cx="8308674" cy="4351338"/>
          </a:xfrm>
        </p:spPr>
      </p:pic>
    </p:spTree>
    <p:extLst>
      <p:ext uri="{BB962C8B-B14F-4D97-AF65-F5344CB8AC3E}">
        <p14:creationId xmlns:p14="http://schemas.microsoft.com/office/powerpoint/2010/main" val="4110418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A510EB-1EC7-4EC7-9F83-D17860E01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Профиль (Организатор)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2A4EABE-B2D0-48D8-9ACC-73D56FD50D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4235" y="1825625"/>
            <a:ext cx="8283530" cy="4351338"/>
          </a:xfrm>
        </p:spPr>
      </p:pic>
    </p:spTree>
    <p:extLst>
      <p:ext uri="{BB962C8B-B14F-4D97-AF65-F5344CB8AC3E}">
        <p14:creationId xmlns:p14="http://schemas.microsoft.com/office/powerpoint/2010/main" val="1614731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1DEEA1-7C5D-4FE7-9E53-364F331B0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Профиль (Организатор)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6E3AA94-3EDE-4EF2-A8A9-F28B9D3D6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4235" y="1825625"/>
            <a:ext cx="8283530" cy="4351338"/>
          </a:xfrm>
        </p:spPr>
      </p:pic>
    </p:spTree>
    <p:extLst>
      <p:ext uri="{BB962C8B-B14F-4D97-AF65-F5344CB8AC3E}">
        <p14:creationId xmlns:p14="http://schemas.microsoft.com/office/powerpoint/2010/main" val="389274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1A3E6C-FD93-42AD-9798-74FD0FBEA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Главная страница (мероприятия)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57C3647-1348-4DE9-90C6-03493A513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239" y="1825625"/>
            <a:ext cx="8353521" cy="4351338"/>
          </a:xfrm>
        </p:spPr>
      </p:pic>
    </p:spTree>
    <p:extLst>
      <p:ext uri="{BB962C8B-B14F-4D97-AF65-F5344CB8AC3E}">
        <p14:creationId xmlns:p14="http://schemas.microsoft.com/office/powerpoint/2010/main" val="4290574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DE0720-9D94-4503-9CFC-B7A3F9881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Профиль (Организатор)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80A1D9A-7D0F-4DAE-A45C-72D78C83D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4235" y="1825625"/>
            <a:ext cx="8283530" cy="4351338"/>
          </a:xfrm>
        </p:spPr>
      </p:pic>
    </p:spTree>
    <p:extLst>
      <p:ext uri="{BB962C8B-B14F-4D97-AF65-F5344CB8AC3E}">
        <p14:creationId xmlns:p14="http://schemas.microsoft.com/office/powerpoint/2010/main" val="3723133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E618B-EA37-45E0-8DD7-D147A1097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Профиль (Организатор)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3AE99B4-FFC6-42C4-9C15-7DD1F6918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4235" y="1825625"/>
            <a:ext cx="8283530" cy="4351338"/>
          </a:xfrm>
        </p:spPr>
      </p:pic>
    </p:spTree>
    <p:extLst>
      <p:ext uri="{BB962C8B-B14F-4D97-AF65-F5344CB8AC3E}">
        <p14:creationId xmlns:p14="http://schemas.microsoft.com/office/powerpoint/2010/main" val="8892601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7137C8-B6B4-46E7-9200-B087EEA8C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Профиль (Организатор)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7B6478F9-0F4A-4A90-B824-47EBA8713B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0075" y="1825625"/>
            <a:ext cx="8271850" cy="4351338"/>
          </a:xfrm>
        </p:spPr>
      </p:pic>
    </p:spTree>
    <p:extLst>
      <p:ext uri="{BB962C8B-B14F-4D97-AF65-F5344CB8AC3E}">
        <p14:creationId xmlns:p14="http://schemas.microsoft.com/office/powerpoint/2010/main" val="41287488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B83D58-A9CE-4834-8AE5-2D2BC89C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Мои мероприятия (Организатор)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BEDBAE66-442D-4146-A1D5-38DD62821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062" y="1825625"/>
            <a:ext cx="8341875" cy="4351338"/>
          </a:xfrm>
        </p:spPr>
      </p:pic>
    </p:spTree>
    <p:extLst>
      <p:ext uri="{BB962C8B-B14F-4D97-AF65-F5344CB8AC3E}">
        <p14:creationId xmlns:p14="http://schemas.microsoft.com/office/powerpoint/2010/main" val="34447451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96B5B1-FF57-4BFD-9BB7-299AC2D57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Мои мероприятия (Организатор)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0BA0325-4AE8-4335-BACD-475BA8DEAF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7525" y="1825625"/>
            <a:ext cx="8316949" cy="4351338"/>
          </a:xfrm>
        </p:spPr>
      </p:pic>
    </p:spTree>
    <p:extLst>
      <p:ext uri="{BB962C8B-B14F-4D97-AF65-F5344CB8AC3E}">
        <p14:creationId xmlns:p14="http://schemas.microsoft.com/office/powerpoint/2010/main" val="9157039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09BB18-438B-4159-B29E-A4B73F61B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Мои мероприятия (Организатор)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C5F424A7-8076-4F6C-AFF1-D60D463307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7525" y="1825625"/>
            <a:ext cx="8316949" cy="4351338"/>
          </a:xfrm>
        </p:spPr>
      </p:pic>
    </p:spTree>
    <p:extLst>
      <p:ext uri="{BB962C8B-B14F-4D97-AF65-F5344CB8AC3E}">
        <p14:creationId xmlns:p14="http://schemas.microsoft.com/office/powerpoint/2010/main" val="32711130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484613-B2C8-4306-8DAF-D73F3F8A1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Мероприятия (Участник)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336BA9C-619F-4487-9C8B-55F8BAB219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062" y="1825625"/>
            <a:ext cx="8341875" cy="4351338"/>
          </a:xfrm>
        </p:spPr>
      </p:pic>
    </p:spTree>
    <p:extLst>
      <p:ext uri="{BB962C8B-B14F-4D97-AF65-F5344CB8AC3E}">
        <p14:creationId xmlns:p14="http://schemas.microsoft.com/office/powerpoint/2010/main" val="481075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0670F6-0C17-479D-8E81-149A232C1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Друзья (Участник)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D7848E9-5C1E-472C-8633-00866F73DF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5548" y="1825625"/>
            <a:ext cx="8320904" cy="4351338"/>
          </a:xfrm>
        </p:spPr>
      </p:pic>
    </p:spTree>
    <p:extLst>
      <p:ext uri="{BB962C8B-B14F-4D97-AF65-F5344CB8AC3E}">
        <p14:creationId xmlns:p14="http://schemas.microsoft.com/office/powerpoint/2010/main" val="502353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19CB0E-7EA9-4627-B565-7DD1159F8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Друзья (Участник)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B03623D-010D-4391-8424-1D2324E6E1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5358" y="1825625"/>
            <a:ext cx="8321283" cy="4351338"/>
          </a:xfrm>
        </p:spPr>
      </p:pic>
    </p:spTree>
    <p:extLst>
      <p:ext uri="{BB962C8B-B14F-4D97-AF65-F5344CB8AC3E}">
        <p14:creationId xmlns:p14="http://schemas.microsoft.com/office/powerpoint/2010/main" val="41248988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89A0DA-F0B2-4140-8562-D125F6B80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Мои мероприятия (Участник)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2287FAE0-46B0-456F-8D3A-8934CD4B9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041" y="1825625"/>
            <a:ext cx="8333918" cy="4351338"/>
          </a:xfrm>
        </p:spPr>
      </p:pic>
    </p:spTree>
    <p:extLst>
      <p:ext uri="{BB962C8B-B14F-4D97-AF65-F5344CB8AC3E}">
        <p14:creationId xmlns:p14="http://schemas.microsoft.com/office/powerpoint/2010/main" val="1774864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180282-8B46-44E2-8B21-072E587E3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Главная страница (мероприятия)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1C39EF3-D2FE-46AE-8EB7-C44DF3DACE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239" y="1825625"/>
            <a:ext cx="8353521" cy="4351338"/>
          </a:xfrm>
        </p:spPr>
      </p:pic>
    </p:spTree>
    <p:extLst>
      <p:ext uri="{BB962C8B-B14F-4D97-AF65-F5344CB8AC3E}">
        <p14:creationId xmlns:p14="http://schemas.microsoft.com/office/powerpoint/2010/main" val="23376356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9F1AC7-A635-457C-ABFE-54A152A43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Мои мероприятия (Участник)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83B01DB-0C14-4019-84F5-30A6E13693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041" y="1825625"/>
            <a:ext cx="8333918" cy="4351338"/>
          </a:xfrm>
        </p:spPr>
      </p:pic>
    </p:spTree>
    <p:extLst>
      <p:ext uri="{BB962C8B-B14F-4D97-AF65-F5344CB8AC3E}">
        <p14:creationId xmlns:p14="http://schemas.microsoft.com/office/powerpoint/2010/main" val="29620540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8E89BC-5CED-42E8-ABC2-D358F78A3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Мои мероприятия (Участник)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03B8682-0FCA-4B68-B8C3-D0BF6064C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7878" y="1825625"/>
            <a:ext cx="8396244" cy="4351338"/>
          </a:xfrm>
        </p:spPr>
      </p:pic>
    </p:spTree>
    <p:extLst>
      <p:ext uri="{BB962C8B-B14F-4D97-AF65-F5344CB8AC3E}">
        <p14:creationId xmlns:p14="http://schemas.microsoft.com/office/powerpoint/2010/main" val="3840997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339B9C-73D0-47F8-A400-7425D365E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Мероприятия (Участник)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6F0EA83-92A4-407B-A451-1ECCC8348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9623" y="1825625"/>
            <a:ext cx="8272753" cy="4351338"/>
          </a:xfrm>
        </p:spPr>
      </p:pic>
    </p:spTree>
    <p:extLst>
      <p:ext uri="{BB962C8B-B14F-4D97-AF65-F5344CB8AC3E}">
        <p14:creationId xmlns:p14="http://schemas.microsoft.com/office/powerpoint/2010/main" val="27546046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BFEFF7-0D7B-475B-853D-77DB4EF01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Мероприятия (Участник)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877DA5C-C45C-4529-9903-55EE4C2CA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9623" y="1825625"/>
            <a:ext cx="8272753" cy="4351338"/>
          </a:xfrm>
        </p:spPr>
      </p:pic>
    </p:spTree>
    <p:extLst>
      <p:ext uri="{BB962C8B-B14F-4D97-AF65-F5344CB8AC3E}">
        <p14:creationId xmlns:p14="http://schemas.microsoft.com/office/powerpoint/2010/main" val="13692658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094720-AC50-40E7-8A23-4F787512C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Мероприятия (Участник)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D57B162-F743-43CB-BE9C-B67D15F9DB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4007" y="1825625"/>
            <a:ext cx="8223985" cy="4351338"/>
          </a:xfrm>
        </p:spPr>
      </p:pic>
    </p:spTree>
    <p:extLst>
      <p:ext uri="{BB962C8B-B14F-4D97-AF65-F5344CB8AC3E}">
        <p14:creationId xmlns:p14="http://schemas.microsoft.com/office/powerpoint/2010/main" val="17143700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A70E86-9BF7-4B33-914D-DED2C248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Мероприятия (Модератор)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C46A020-4848-4A5E-9793-02CEC56E39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4027" y="1825625"/>
            <a:ext cx="8283946" cy="4351338"/>
          </a:xfrm>
        </p:spPr>
      </p:pic>
    </p:spTree>
    <p:extLst>
      <p:ext uri="{BB962C8B-B14F-4D97-AF65-F5344CB8AC3E}">
        <p14:creationId xmlns:p14="http://schemas.microsoft.com/office/powerpoint/2010/main" val="25291160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C10E40-4F6D-4083-8D41-E7D63590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Управление модераторами (Модератор)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784EA61-4303-4700-9799-7E15939FD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616" y="1825625"/>
            <a:ext cx="8228767" cy="4351338"/>
          </a:xfrm>
        </p:spPr>
      </p:pic>
    </p:spTree>
    <p:extLst>
      <p:ext uri="{BB962C8B-B14F-4D97-AF65-F5344CB8AC3E}">
        <p14:creationId xmlns:p14="http://schemas.microsoft.com/office/powerpoint/2010/main" val="32298348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C10E40-4F6D-4083-8D41-E7D63590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Управление модераторами (Модератор)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5BDE416A-A40C-4B50-B465-90A4501D4C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9498" y="1825625"/>
            <a:ext cx="8313003" cy="4351338"/>
          </a:xfrm>
        </p:spPr>
      </p:pic>
    </p:spTree>
    <p:extLst>
      <p:ext uri="{BB962C8B-B14F-4D97-AF65-F5344CB8AC3E}">
        <p14:creationId xmlns:p14="http://schemas.microsoft.com/office/powerpoint/2010/main" val="10043518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08CFF5-0F3C-4BE0-AAEC-5155A75D4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Управление модераторами (Модератор)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1ECABE6-E92D-4037-8BA8-E9EFA0F296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9911" y="1825625"/>
            <a:ext cx="8392178" cy="4351338"/>
          </a:xfrm>
        </p:spPr>
      </p:pic>
    </p:spTree>
    <p:extLst>
      <p:ext uri="{BB962C8B-B14F-4D97-AF65-F5344CB8AC3E}">
        <p14:creationId xmlns:p14="http://schemas.microsoft.com/office/powerpoint/2010/main" val="21759305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AB4914-EAB9-4F1F-978F-7DBFD1A4B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Управление модераторами (Модератор)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7F61124-75AC-4CCF-AA1D-766BCCC7C1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5689" y="1825625"/>
            <a:ext cx="8400621" cy="4351338"/>
          </a:xfrm>
        </p:spPr>
      </p:pic>
    </p:spTree>
    <p:extLst>
      <p:ext uri="{BB962C8B-B14F-4D97-AF65-F5344CB8AC3E}">
        <p14:creationId xmlns:p14="http://schemas.microsoft.com/office/powerpoint/2010/main" val="1432991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CE00EA-9D67-47F5-B4EE-D04D5DFDE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Главная страница (мероприятия)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2DD60D0-1813-4FB4-A23A-DC73AFEB2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239" y="1825625"/>
            <a:ext cx="8353521" cy="4351338"/>
          </a:xfrm>
        </p:spPr>
      </p:pic>
    </p:spTree>
    <p:extLst>
      <p:ext uri="{BB962C8B-B14F-4D97-AF65-F5344CB8AC3E}">
        <p14:creationId xmlns:p14="http://schemas.microsoft.com/office/powerpoint/2010/main" val="18305338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300C20-677B-46A6-891D-258733066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Аккредитация (Модератор)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C3429E5A-9DD8-44BD-B236-76A18C643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9623" y="1825625"/>
            <a:ext cx="8272753" cy="4351338"/>
          </a:xfrm>
        </p:spPr>
      </p:pic>
    </p:spTree>
    <p:extLst>
      <p:ext uri="{BB962C8B-B14F-4D97-AF65-F5344CB8AC3E}">
        <p14:creationId xmlns:p14="http://schemas.microsoft.com/office/powerpoint/2010/main" val="20352591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D93579-4447-4F83-A0C6-00B2A9C74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Аккредитация (Модератор)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89DB13E-1ED7-4E58-A959-4186DA6E75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1955" y="1825625"/>
            <a:ext cx="8348090" cy="4351338"/>
          </a:xfrm>
        </p:spPr>
      </p:pic>
    </p:spTree>
    <p:extLst>
      <p:ext uri="{BB962C8B-B14F-4D97-AF65-F5344CB8AC3E}">
        <p14:creationId xmlns:p14="http://schemas.microsoft.com/office/powerpoint/2010/main" val="314604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E57710-5C94-496B-AA93-D232C54D1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4422E4-74A2-4723-A7EE-FBF87F821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Технологии:</a:t>
            </a:r>
          </a:p>
          <a:p>
            <a:pPr lvl="1"/>
            <a:r>
              <a:rPr lang="en-US" dirty="0"/>
              <a:t>PostgreSQL</a:t>
            </a:r>
            <a:r>
              <a:rPr lang="ru-RU" dirty="0"/>
              <a:t> (версия 14)</a:t>
            </a:r>
            <a:endParaRPr lang="en-US" dirty="0"/>
          </a:p>
          <a:p>
            <a:pPr lvl="1"/>
            <a:r>
              <a:rPr lang="en-US" dirty="0"/>
              <a:t>Java (</a:t>
            </a:r>
            <a:r>
              <a:rPr lang="ru-RU" dirty="0"/>
              <a:t>версия 21)</a:t>
            </a:r>
            <a:endParaRPr lang="en-US" dirty="0"/>
          </a:p>
          <a:p>
            <a:pPr lvl="1"/>
            <a:r>
              <a:rPr lang="en-US" dirty="0"/>
              <a:t>Spring</a:t>
            </a:r>
            <a:r>
              <a:rPr lang="ru-RU" dirty="0"/>
              <a:t> (версия 3.4.4)</a:t>
            </a:r>
            <a:endParaRPr lang="en-US" dirty="0"/>
          </a:p>
          <a:p>
            <a:pPr lvl="1"/>
            <a:r>
              <a:rPr lang="en-US" dirty="0"/>
              <a:t>React</a:t>
            </a:r>
            <a:r>
              <a:rPr lang="ru-RU" dirty="0"/>
              <a:t> (</a:t>
            </a:r>
            <a:r>
              <a:rPr lang="en-US" dirty="0"/>
              <a:t>node </a:t>
            </a:r>
            <a:r>
              <a:rPr lang="ru-RU" dirty="0"/>
              <a:t>с версией </a:t>
            </a:r>
            <a:r>
              <a:rPr lang="en-US" dirty="0"/>
              <a:t>20)</a:t>
            </a:r>
          </a:p>
          <a:p>
            <a:pPr lvl="1"/>
            <a:r>
              <a:rPr lang="en-US" dirty="0"/>
              <a:t>Docker / Docker-compose </a:t>
            </a:r>
            <a:r>
              <a:rPr lang="ru-RU" dirty="0"/>
              <a:t>(версия </a:t>
            </a:r>
            <a:r>
              <a:rPr lang="en-US" dirty="0"/>
              <a:t>&gt; 2)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87553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32FA30-1B18-43B7-8DFD-74C143694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Аргументация выбора технологий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5C6E6E-4E75-437C-8951-6EDBC33AD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Java/Spring - </a:t>
            </a:r>
            <a:r>
              <a:rPr lang="ru-RU" dirty="0"/>
              <a:t>за счёт зрелости стека и высокой модульности </a:t>
            </a:r>
            <a:r>
              <a:rPr lang="ru-RU" dirty="0" err="1"/>
              <a:t>Spring</a:t>
            </a:r>
            <a:r>
              <a:rPr lang="ru-RU" dirty="0"/>
              <a:t>, можно быстро и гибко реализовать как текущие, так и потенциальные требования платформы</a:t>
            </a:r>
            <a:r>
              <a:rPr lang="en-US" dirty="0"/>
              <a:t>;</a:t>
            </a:r>
          </a:p>
          <a:p>
            <a:r>
              <a:rPr lang="en-US" dirty="0"/>
              <a:t>PostgreSQL - </a:t>
            </a:r>
            <a:r>
              <a:rPr lang="ru-RU" dirty="0"/>
              <a:t>обеспечивает необходимую производительность и гибкость при работе со сложными и взаимосвязанными объектами данных</a:t>
            </a:r>
            <a:r>
              <a:rPr lang="en-US" dirty="0"/>
              <a:t>;</a:t>
            </a:r>
          </a:p>
          <a:p>
            <a:r>
              <a:rPr lang="en-US" dirty="0"/>
              <a:t>React - </a:t>
            </a:r>
            <a:r>
              <a:rPr lang="ru-RU" dirty="0"/>
              <a:t>позволяет быстро создавать интерфейс, адаптируемый под разные роли и сценарии взаимодействия с платформой</a:t>
            </a:r>
            <a:r>
              <a:rPr lang="en-US" dirty="0"/>
              <a:t>;</a:t>
            </a:r>
          </a:p>
          <a:p>
            <a:r>
              <a:rPr lang="en-US" dirty="0"/>
              <a:t>Docker - </a:t>
            </a:r>
            <a:r>
              <a:rPr lang="ru-RU" dirty="0"/>
              <a:t>даёт гибкость в развёртывании платформы на любом сервере, в облаке или локально, снижая издержки на сопровождение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29835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FA737D-C934-4765-8A0B-26CE78F2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Ссылки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122A32-3C2F-4F6E-8C7B-6B442FA8E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ru-RU" dirty="0"/>
              <a:t> (исходники проекта)</a:t>
            </a:r>
            <a:r>
              <a:rPr lang="en-US" dirty="0"/>
              <a:t> - https://github.com/eshabakhov/eventhub</a:t>
            </a:r>
            <a:endParaRPr lang="ru-RU" dirty="0"/>
          </a:p>
          <a:p>
            <a:r>
              <a:rPr lang="en-US" dirty="0" err="1"/>
              <a:t>RuTube</a:t>
            </a:r>
            <a:r>
              <a:rPr lang="ru-RU" dirty="0"/>
              <a:t> (запись видео)</a:t>
            </a:r>
            <a:r>
              <a:rPr lang="en-US" dirty="0"/>
              <a:t> –</a:t>
            </a:r>
            <a:r>
              <a:rPr lang="ru-RU" dirty="0"/>
              <a:t> </a:t>
            </a:r>
            <a:r>
              <a:rPr lang="en-US" dirty="0"/>
              <a:t>https://rutube.ru/video/492d6df200998227c4a3115ca398a70c/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56973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2A451D-3EB4-4032-9B69-7501099BA4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5709648-51A4-4511-8AE5-8FAF11A44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7124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E865AD-EBB0-45A4-ABBB-4598F3475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Главная страница (мероприятия)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FB75BEF-82B1-4CBC-AE86-77F1C389AC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239" y="1825625"/>
            <a:ext cx="8353521" cy="4351338"/>
          </a:xfrm>
        </p:spPr>
      </p:pic>
    </p:spTree>
    <p:extLst>
      <p:ext uri="{BB962C8B-B14F-4D97-AF65-F5344CB8AC3E}">
        <p14:creationId xmlns:p14="http://schemas.microsoft.com/office/powerpoint/2010/main" val="491297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EE7FE5-DE92-43C6-A606-C1D74B49B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Главная страница (мероприятия)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1DA2FC6-41D9-451B-A8B4-7F6756E71F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239" y="1825625"/>
            <a:ext cx="8353521" cy="4351338"/>
          </a:xfrm>
        </p:spPr>
      </p:pic>
    </p:spTree>
    <p:extLst>
      <p:ext uri="{BB962C8B-B14F-4D97-AF65-F5344CB8AC3E}">
        <p14:creationId xmlns:p14="http://schemas.microsoft.com/office/powerpoint/2010/main" val="2864702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4A978E-37B0-43A9-9BE6-725F0F64E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Главная страница (мероприятия)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27E33519-8273-4DE2-B628-5180DD5772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239" y="1825625"/>
            <a:ext cx="8353521" cy="4351338"/>
          </a:xfrm>
        </p:spPr>
      </p:pic>
    </p:spTree>
    <p:extLst>
      <p:ext uri="{BB962C8B-B14F-4D97-AF65-F5344CB8AC3E}">
        <p14:creationId xmlns:p14="http://schemas.microsoft.com/office/powerpoint/2010/main" val="3513019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DDBDB2-6CFA-40CA-8296-A08E78427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Главная страница (мероприятия)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78DD7C7-2EA0-4F7F-8322-9FFF701FE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239" y="1825625"/>
            <a:ext cx="8353521" cy="4351338"/>
          </a:xfrm>
        </p:spPr>
      </p:pic>
    </p:spTree>
    <p:extLst>
      <p:ext uri="{BB962C8B-B14F-4D97-AF65-F5344CB8AC3E}">
        <p14:creationId xmlns:p14="http://schemas.microsoft.com/office/powerpoint/2010/main" val="310149897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381</Words>
  <Application>Microsoft Office PowerPoint</Application>
  <PresentationFormat>Широкоэкранный</PresentationFormat>
  <Paragraphs>71</Paragraphs>
  <Slides>55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55</vt:i4>
      </vt:variant>
    </vt:vector>
  </HeadingPairs>
  <TitlesOfParts>
    <vt:vector size="59" baseType="lpstr">
      <vt:lpstr>Arial</vt:lpstr>
      <vt:lpstr>Calibri</vt:lpstr>
      <vt:lpstr>Calibri Light</vt:lpstr>
      <vt:lpstr>Тема Office</vt:lpstr>
      <vt:lpstr>Eventhub</vt:lpstr>
      <vt:lpstr>Главная страница (мероприятия)</vt:lpstr>
      <vt:lpstr>Главная страница (мероприятия)</vt:lpstr>
      <vt:lpstr>Главная страница (мероприятия)</vt:lpstr>
      <vt:lpstr>Главная страница (мероприятия)</vt:lpstr>
      <vt:lpstr>Главная страница (мероприятия)</vt:lpstr>
      <vt:lpstr>Главная страница (мероприятия)</vt:lpstr>
      <vt:lpstr>Главная страница (мероприятия)</vt:lpstr>
      <vt:lpstr>Главная страница (мероприятия)</vt:lpstr>
      <vt:lpstr>Главная страница (мероприятия)</vt:lpstr>
      <vt:lpstr>Главная страница (мероприятия)</vt:lpstr>
      <vt:lpstr>Главная страница (мероприятия)</vt:lpstr>
      <vt:lpstr>Главная страница (мероприятия)</vt:lpstr>
      <vt:lpstr>Главная страница (мероприятия)</vt:lpstr>
      <vt:lpstr>Главная страница (мероприятия)</vt:lpstr>
      <vt:lpstr>Форма логина</vt:lpstr>
      <vt:lpstr>Форма логина</vt:lpstr>
      <vt:lpstr>Форма логина</vt:lpstr>
      <vt:lpstr>Форма логина</vt:lpstr>
      <vt:lpstr>Форма логина</vt:lpstr>
      <vt:lpstr>Форма логина</vt:lpstr>
      <vt:lpstr>Форма логина</vt:lpstr>
      <vt:lpstr>Форма логина</vt:lpstr>
      <vt:lpstr>Форма логина</vt:lpstr>
      <vt:lpstr>Мероприятия (Участник)</vt:lpstr>
      <vt:lpstr>Мероприятия (Организатор)</vt:lpstr>
      <vt:lpstr>Мероприятия (Организатор)</vt:lpstr>
      <vt:lpstr>Профиль (Организатор)</vt:lpstr>
      <vt:lpstr>Профиль (Организатор)</vt:lpstr>
      <vt:lpstr>Профиль (Организатор)</vt:lpstr>
      <vt:lpstr>Профиль (Организатор)</vt:lpstr>
      <vt:lpstr>Профиль (Организатор)</vt:lpstr>
      <vt:lpstr>Мои мероприятия (Организатор)</vt:lpstr>
      <vt:lpstr>Мои мероприятия (Организатор)</vt:lpstr>
      <vt:lpstr>Мои мероприятия (Организатор)</vt:lpstr>
      <vt:lpstr>Мероприятия (Участник)</vt:lpstr>
      <vt:lpstr>Друзья (Участник)</vt:lpstr>
      <vt:lpstr>Друзья (Участник)</vt:lpstr>
      <vt:lpstr>Мои мероприятия (Участник)</vt:lpstr>
      <vt:lpstr>Мои мероприятия (Участник)</vt:lpstr>
      <vt:lpstr>Мои мероприятия (Участник)</vt:lpstr>
      <vt:lpstr>Мероприятия (Участник)</vt:lpstr>
      <vt:lpstr>Мероприятия (Участник)</vt:lpstr>
      <vt:lpstr>Мероприятия (Участник)</vt:lpstr>
      <vt:lpstr>Мероприятия (Модератор)</vt:lpstr>
      <vt:lpstr>Управление модераторами (Модератор)</vt:lpstr>
      <vt:lpstr>Управление модераторами (Модератор)</vt:lpstr>
      <vt:lpstr>Управление модераторами (Модератор)</vt:lpstr>
      <vt:lpstr>Управление модераторами (Модератор)</vt:lpstr>
      <vt:lpstr>Аккредитация (Модератор)</vt:lpstr>
      <vt:lpstr>Аккредитация (Модератор)</vt:lpstr>
      <vt:lpstr>Технологии</vt:lpstr>
      <vt:lpstr>Аргументация выбора технологий</vt:lpstr>
      <vt:lpstr>Ссылки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Eventhub</dc:title>
  <dc:creator>Eset Shabakhov</dc:creator>
  <cp:lastModifiedBy>Eset Shabakhov</cp:lastModifiedBy>
  <cp:revision>5</cp:revision>
  <dcterms:created xsi:type="dcterms:W3CDTF">2025-04-20T16:50:57Z</dcterms:created>
  <dcterms:modified xsi:type="dcterms:W3CDTF">2025-04-20T20:26:16Z</dcterms:modified>
</cp:coreProperties>
</file>